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6" r:id="rId4"/>
    <p:sldId id="265" r:id="rId5"/>
    <p:sldId id="263" r:id="rId6"/>
    <p:sldId id="269" r:id="rId7"/>
    <p:sldId id="270" r:id="rId8"/>
    <p:sldId id="268" r:id="rId9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310" autoAdjust="0"/>
  </p:normalViewPr>
  <p:slideViewPr>
    <p:cSldViewPr>
      <p:cViewPr>
        <p:scale>
          <a:sx n="80" d="100"/>
          <a:sy n="80" d="100"/>
        </p:scale>
        <p:origin x="-3186" y="-1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02.01.2020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T-junction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(MANSA-1)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308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336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Al Gurm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(MANSA-2)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308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28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Eyeball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(MANSA-3)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308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268˚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 (LUGAL-1)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128˚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058˚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Lake.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from Lake.</a:t>
            </a:r>
            <a:endParaRPr lang="nb-NO" sz="1200" dirty="0" smtClean="0">
              <a:latin typeface="Arial Black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 (LUGAL-3)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128˚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096˚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 (LUGAL-2)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128˚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096˚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to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X-junction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(MANSA-1)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308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336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Al Gurm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(MANSA-2)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308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28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Eyeball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(MANSA-3)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308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268˚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 (LUGAL-1)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128˚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058˚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Lake.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from Lake.</a:t>
            </a:r>
            <a:endParaRPr lang="nb-NO" sz="1200" dirty="0" smtClean="0">
              <a:latin typeface="Arial Black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 (LUGAL-3)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128˚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096˚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 (LUGAL-2)</a:t>
            </a:r>
            <a:endParaRPr lang="nb-NO" b="1" u="sng" dirty="0" smtClean="0">
              <a:latin typeface="Arial Black" pitchFamily="34" charset="0"/>
              <a:cs typeface="Arial" pitchFamily="34" charset="0"/>
            </a:endParaRP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128˚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1500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by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6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nm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096˚ 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to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X-junction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7452320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5796136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4139952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4139952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5796136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7452320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4139952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5796136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1139</Words>
  <Application>Microsoft Office PowerPoint</Application>
  <PresentationFormat>Skjermfremvisning (4:3)</PresentationFormat>
  <Paragraphs>223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9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75</cp:revision>
  <dcterms:created xsi:type="dcterms:W3CDTF">2019-12-17T21:50:26Z</dcterms:created>
  <dcterms:modified xsi:type="dcterms:W3CDTF">2020-01-02T23:25:57Z</dcterms:modified>
</cp:coreProperties>
</file>